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6" r:id="rId2"/>
    <p:sldMasterId id="2147483708" r:id="rId3"/>
    <p:sldMasterId id="2147483720" r:id="rId4"/>
    <p:sldMasterId id="2147483732" r:id="rId5"/>
    <p:sldMasterId id="2147483744" r:id="rId6"/>
  </p:sldMasterIdLst>
  <p:sldIdLst>
    <p:sldId id="266" r:id="rId7"/>
    <p:sldId id="267" r:id="rId8"/>
    <p:sldId id="256" r:id="rId9"/>
    <p:sldId id="265" r:id="rId10"/>
    <p:sldId id="260" r:id="rId11"/>
    <p:sldId id="263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6A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176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015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0828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7603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123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2281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318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4591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1442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562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858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9140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6069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3477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8181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3789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6300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3090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3433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0872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9328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53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1414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3294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1033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0731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9889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6319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9310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3549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8940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3307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012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6802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3478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0091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822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771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6942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898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5373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9743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6835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746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88198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117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0795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305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09499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53032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94226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5058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6296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11066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191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1903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86525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02488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95795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3862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00806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88600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269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598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177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920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082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132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096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639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3F45A-B169-41D4-9711-8A01BD16FB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03336-536F-45A8-B285-FA5CC8A7C8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86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3F45A-B169-41D4-9711-8A01BD16FB87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03336-536F-45A8-B285-FA5CC8A7C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464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mailto:Ds28.Ch@tatar.ru" TargetMode="External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D11B0425-3B97-497D-B09B-5EB0DA72575B}"/>
              </a:ext>
            </a:extLst>
          </p:cNvPr>
          <p:cNvSpPr txBox="1"/>
          <p:nvPr/>
        </p:nvSpPr>
        <p:spPr>
          <a:xfrm>
            <a:off x="0" y="2283583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36A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Акция  </a:t>
            </a:r>
          </a:p>
          <a:p>
            <a:pPr algn="ctr"/>
            <a:r>
              <a:rPr lang="ru-RU" sz="2800" b="1" dirty="0">
                <a:solidFill>
                  <a:srgbClr val="F36A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«Накорми бездомных животных» 2021 год 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65B2A426-FBF7-454F-8D4A-DA3EEE0A04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269770"/>
              </p:ext>
            </p:extLst>
          </p:nvPr>
        </p:nvGraphicFramePr>
        <p:xfrm>
          <a:off x="103239" y="763344"/>
          <a:ext cx="8896062" cy="747258"/>
        </p:xfrm>
        <a:graphic>
          <a:graphicData uri="http://schemas.openxmlformats.org/drawingml/2006/table">
            <a:tbl>
              <a:tblPr firstRow="1" firstCol="1" bandRow="1"/>
              <a:tblGrid>
                <a:gridCol w="5036110">
                  <a:extLst>
                    <a:ext uri="{9D8B030D-6E8A-4147-A177-3AD203B41FA5}">
                      <a16:colId xmlns:a16="http://schemas.microsoft.com/office/drawing/2014/main" val="1332421212"/>
                    </a:ext>
                  </a:extLst>
                </a:gridCol>
                <a:gridCol w="3859952">
                  <a:extLst>
                    <a:ext uri="{9D8B030D-6E8A-4147-A177-3AD203B41FA5}">
                      <a16:colId xmlns:a16="http://schemas.microsoft.com/office/drawing/2014/main" val="2455108752"/>
                    </a:ext>
                  </a:extLst>
                </a:gridCol>
              </a:tblGrid>
              <a:tr h="7472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Муниципальное бюджетное дошкольное образовательное учреждение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«Детский сад комбинированного вида № 28»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/>
                          <a:ea typeface="Times New Roman"/>
                        </a:rPr>
                        <a:t>Чистопольского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 муниципального района Республики Татарстан</a:t>
                      </a:r>
                    </a:p>
                  </a:txBody>
                  <a:tcPr marL="44354" marR="443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Татарстан Республикасы Чистай муниципаль районы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н</a:t>
                      </a:r>
                      <a:r>
                        <a:rPr lang="tt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ы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ң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/>
                          <a:ea typeface="Calibri"/>
                        </a:rPr>
                        <a:t>«</a:t>
                      </a:r>
                      <a:r>
                        <a:rPr lang="tt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28 нче номерлы катнаш төрдәге балалар бакчасы</a:t>
                      </a:r>
                      <a:r>
                        <a:rPr lang="tt-RU" sz="1200" dirty="0">
                          <a:effectLst/>
                          <a:latin typeface="Times New Roman"/>
                          <a:ea typeface="Times New Roman"/>
                        </a:rPr>
                        <a:t>»  </a:t>
                      </a:r>
                      <a:r>
                        <a:rPr lang="tt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мәктәпкәчә белем бирү муниципаль </a:t>
                      </a:r>
                      <a:r>
                        <a:rPr lang="tt-RU" sz="1200" dirty="0">
                          <a:effectLst/>
                          <a:latin typeface="Times New Roman"/>
                          <a:ea typeface="Calibri"/>
                        </a:rPr>
                        <a:t>бюжет учреждениесе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4" marR="443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6415612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0" y="151060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tt-RU" sz="1200" dirty="0">
                <a:solidFill>
                  <a:prstClr val="black"/>
                </a:solidFill>
                <a:latin typeface="Times New Roman"/>
                <a:ea typeface="Times New Roman"/>
              </a:rPr>
              <a:t>Юридический адрес: 422980, Республика Татарстан, Чистопольский район, г. Чистополь, ул. Энгельса, д. 78 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algn="ctr" defTabSz="685800">
              <a:defRPr/>
            </a:pPr>
            <a:r>
              <a:rPr lang="tt-RU" sz="1200" dirty="0">
                <a:solidFill>
                  <a:prstClr val="black"/>
                </a:solidFill>
                <a:latin typeface="Times New Roman"/>
                <a:ea typeface="Times New Roman"/>
              </a:rPr>
              <a:t>Телефон: +7(843)-424-31-16 E-Mail: </a:t>
            </a:r>
            <a:r>
              <a:rPr lang="tt-RU" sz="1200" dirty="0">
                <a:solidFill>
                  <a:prstClr val="black"/>
                </a:solidFill>
                <a:latin typeface="Times New Roman"/>
                <a:ea typeface="Times New Roman"/>
                <a:hlinkClick r:id="rId2"/>
              </a:rPr>
              <a:t>Ds28.Ch@tatar.ru</a:t>
            </a:r>
            <a:endParaRPr lang="ru-RU" sz="12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8B217B3-D9AB-4276-9ECA-CED386709A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81"/>
          <a:stretch/>
        </p:blipFill>
        <p:spPr>
          <a:xfrm>
            <a:off x="2123767" y="3805084"/>
            <a:ext cx="5290301" cy="21975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29677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8B217B3-D9AB-4276-9ECA-CED386709A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81"/>
          <a:stretch/>
        </p:blipFill>
        <p:spPr>
          <a:xfrm>
            <a:off x="185829" y="308271"/>
            <a:ext cx="2683980" cy="11148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11B0425-3B97-497D-B09B-5EB0DA72575B}"/>
              </a:ext>
            </a:extLst>
          </p:cNvPr>
          <p:cNvSpPr txBox="1"/>
          <p:nvPr/>
        </p:nvSpPr>
        <p:spPr>
          <a:xfrm>
            <a:off x="3158199" y="382396"/>
            <a:ext cx="5399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«Накорми бездомное животное»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038622" y="966951"/>
            <a:ext cx="56381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>
              <a:defRPr/>
            </a:pPr>
            <a:r>
              <a:rPr lang="ru-RU" b="1" dirty="0">
                <a:solidFill>
                  <a:srgbClr val="F79646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Результат: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175 семей приняли активное участие в сборе корма для бездомных животных: собрано 179 кг сухого корма для животных.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84E9810-0C44-4BD9-A4FB-22C9282A0A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20" b="27795"/>
          <a:stretch/>
        </p:blipFill>
        <p:spPr>
          <a:xfrm>
            <a:off x="-13797" y="2089695"/>
            <a:ext cx="6681883" cy="4221579"/>
          </a:xfrm>
          <a:prstGeom prst="rect">
            <a:avLst/>
          </a:prstGeom>
          <a:ln w="127000" cap="sq">
            <a:noFill/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CCE4043-48B4-410C-AA93-5ECF8A9C3C0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" r="4445"/>
          <a:stretch/>
        </p:blipFill>
        <p:spPr>
          <a:xfrm>
            <a:off x="6754060" y="3798277"/>
            <a:ext cx="2337413" cy="3059723"/>
          </a:xfrm>
          <a:prstGeom prst="rect">
            <a:avLst/>
          </a:prstGeom>
          <a:ln w="127000" cap="sq">
            <a:noFill/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3041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8B217B3-D9AB-4276-9ECA-CED386709A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81"/>
          <a:stretch/>
        </p:blipFill>
        <p:spPr>
          <a:xfrm>
            <a:off x="0" y="0"/>
            <a:ext cx="3713871" cy="15426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11B0425-3B97-497D-B09B-5EB0DA72575B}"/>
              </a:ext>
            </a:extLst>
          </p:cNvPr>
          <p:cNvSpPr txBox="1"/>
          <p:nvPr/>
        </p:nvSpPr>
        <p:spPr>
          <a:xfrm>
            <a:off x="3744958" y="0"/>
            <a:ext cx="5399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«Накорми бездомное животное»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D9F57E-DCB3-4752-848C-16F4BF23734D}"/>
              </a:ext>
            </a:extLst>
          </p:cNvPr>
          <p:cNvSpPr txBox="1"/>
          <p:nvPr/>
        </p:nvSpPr>
        <p:spPr>
          <a:xfrm>
            <a:off x="4206240" y="492704"/>
            <a:ext cx="4796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МБДОУ «Детский сад № 28» г. Чистополь,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вторая группа раннего возраста № 10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 descr="C:\Users\Lenni\Desktop\РАБОТА 21-22\13-10-2021_16-35-40\IMG_20211011_1640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199" y="4316744"/>
            <a:ext cx="3024861" cy="2268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Lenni\Desktop\РАБОТА 21-22\13-10-2021_16-35-40\IMG-20211011-WA0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23" y="1906222"/>
            <a:ext cx="1759171" cy="235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Lenni\Desktop\РАБОТА 21-22\13-10-2021_16-35-40\IMG-20211011-WA000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886" y="1693033"/>
            <a:ext cx="1778127" cy="2378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Lenni\Desktop\РАБОТА 21-22\13-10-2021_16-35-40\IMG-20211011-WA001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79" y="4375577"/>
            <a:ext cx="2980133" cy="2228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enni\Desktop\РАБОТА 21-22\13-10-2021_16-35-40\IMG_20211011_1745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436" y="2523799"/>
            <a:ext cx="3240449" cy="243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99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8B217B3-D9AB-4276-9ECA-CED386709A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81"/>
          <a:stretch/>
        </p:blipFill>
        <p:spPr>
          <a:xfrm>
            <a:off x="0" y="0"/>
            <a:ext cx="3713871" cy="15426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11B0425-3B97-497D-B09B-5EB0DA72575B}"/>
              </a:ext>
            </a:extLst>
          </p:cNvPr>
          <p:cNvSpPr txBox="1"/>
          <p:nvPr/>
        </p:nvSpPr>
        <p:spPr>
          <a:xfrm>
            <a:off x="3744958" y="0"/>
            <a:ext cx="5399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«Накорми бездомное животное»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D9F57E-DCB3-4752-848C-16F4BF23734D}"/>
              </a:ext>
            </a:extLst>
          </p:cNvPr>
          <p:cNvSpPr txBox="1"/>
          <p:nvPr/>
        </p:nvSpPr>
        <p:spPr>
          <a:xfrm>
            <a:off x="4197205" y="619355"/>
            <a:ext cx="4796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 28»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lang="ru-RU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Чистополь</a:t>
            </a:r>
            <a:r>
              <a:rPr lang="ru-RU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группа раннего возраста №9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166A3739-F069-C24F-94D4-A04FF6D458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958" y="1563804"/>
            <a:ext cx="2699635" cy="24871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83415E53-50CF-F14B-B71F-2381E48806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125" y="3840920"/>
            <a:ext cx="3240612" cy="28544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E8C99AE4-7BDD-ED4C-98A7-52629FE22F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30" y="1662108"/>
            <a:ext cx="2506052" cy="21788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8">
            <a:extLst>
              <a:ext uri="{FF2B5EF4-FFF2-40B4-BE49-F238E27FC236}">
                <a16:creationId xmlns:a16="http://schemas.microsoft.com/office/drawing/2014/main" id="{E7210995-3FE9-0147-9469-337A4C8AB7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70" y="3960345"/>
            <a:ext cx="3026944" cy="26336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38561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8B217B3-D9AB-4276-9ECA-CED386709A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81"/>
          <a:stretch/>
        </p:blipFill>
        <p:spPr>
          <a:xfrm>
            <a:off x="0" y="0"/>
            <a:ext cx="3713871" cy="15426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11B0425-3B97-497D-B09B-5EB0DA72575B}"/>
              </a:ext>
            </a:extLst>
          </p:cNvPr>
          <p:cNvSpPr txBox="1"/>
          <p:nvPr/>
        </p:nvSpPr>
        <p:spPr>
          <a:xfrm>
            <a:off x="3744958" y="0"/>
            <a:ext cx="5399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«Накорми бездомное животное»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D9F57E-DCB3-4752-848C-16F4BF23734D}"/>
              </a:ext>
            </a:extLst>
          </p:cNvPr>
          <p:cNvSpPr txBox="1"/>
          <p:nvPr/>
        </p:nvSpPr>
        <p:spPr>
          <a:xfrm>
            <a:off x="4206240" y="492704"/>
            <a:ext cx="4796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 28»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г.Чистополь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группа №3</a:t>
            </a:r>
          </a:p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86" b="24473"/>
          <a:stretch/>
        </p:blipFill>
        <p:spPr bwMode="auto">
          <a:xfrm>
            <a:off x="4740890" y="1542685"/>
            <a:ext cx="3468622" cy="5158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 rot="20952462">
            <a:off x="775417" y="3151416"/>
            <a:ext cx="32041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002060"/>
                </a:solidFill>
              </a:rPr>
              <a:t>Егоров Милослав </a:t>
            </a:r>
          </a:p>
          <a:p>
            <a:r>
              <a:rPr lang="ru-RU" sz="2800" b="1" i="1" dirty="0">
                <a:solidFill>
                  <a:srgbClr val="002060"/>
                </a:solidFill>
              </a:rPr>
              <a:t>принес корм для собак</a:t>
            </a:r>
          </a:p>
        </p:txBody>
      </p:sp>
    </p:spTree>
    <p:extLst>
      <p:ext uri="{BB962C8B-B14F-4D97-AF65-F5344CB8AC3E}">
        <p14:creationId xmlns:p14="http://schemas.microsoft.com/office/powerpoint/2010/main" val="2447942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8B217B3-D9AB-4276-9ECA-CED386709A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81"/>
          <a:stretch/>
        </p:blipFill>
        <p:spPr>
          <a:xfrm>
            <a:off x="0" y="0"/>
            <a:ext cx="3713871" cy="15426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11B0425-3B97-497D-B09B-5EB0DA72575B}"/>
              </a:ext>
            </a:extLst>
          </p:cNvPr>
          <p:cNvSpPr txBox="1"/>
          <p:nvPr/>
        </p:nvSpPr>
        <p:spPr>
          <a:xfrm>
            <a:off x="3744958" y="0"/>
            <a:ext cx="5399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«Накорми бездомное животное»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D9F57E-DCB3-4752-848C-16F4BF23734D}"/>
              </a:ext>
            </a:extLst>
          </p:cNvPr>
          <p:cNvSpPr txBox="1"/>
          <p:nvPr/>
        </p:nvSpPr>
        <p:spPr>
          <a:xfrm>
            <a:off x="4206240" y="492704"/>
            <a:ext cx="4796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 28»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г.Чистополь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группа № 5</a:t>
            </a:r>
          </a:p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026" name="Picture 2" descr="C:\Users\татьяна\Desktop\84a0af68-77cd-49af-936b-11eefd619f66.jpg"/>
          <p:cNvPicPr>
            <a:picLocks noChangeAspect="1" noChangeArrowheads="1"/>
          </p:cNvPicPr>
          <p:nvPr/>
        </p:nvPicPr>
        <p:blipFill>
          <a:blip r:embed="rId3" cstate="print"/>
          <a:srcRect l="3902" r="31764"/>
          <a:stretch>
            <a:fillRect/>
          </a:stretch>
        </p:blipFill>
        <p:spPr bwMode="auto">
          <a:xfrm>
            <a:off x="168812" y="1716259"/>
            <a:ext cx="1952596" cy="2276327"/>
          </a:xfrm>
          <a:prstGeom prst="rect">
            <a:avLst/>
          </a:prstGeom>
          <a:noFill/>
        </p:spPr>
      </p:pic>
      <p:pic>
        <p:nvPicPr>
          <p:cNvPr id="1027" name="Picture 3" descr="C:\Users\татьяна\Desktop\c5d99395-03a0-4d59-9979-7ea3e7c969a4.jpg"/>
          <p:cNvPicPr>
            <a:picLocks noChangeAspect="1" noChangeArrowheads="1"/>
          </p:cNvPicPr>
          <p:nvPr/>
        </p:nvPicPr>
        <p:blipFill>
          <a:blip r:embed="rId4" cstate="print"/>
          <a:srcRect l="5715" r="12097"/>
          <a:stretch>
            <a:fillRect/>
          </a:stretch>
        </p:blipFill>
        <p:spPr bwMode="auto">
          <a:xfrm>
            <a:off x="2182368" y="1782846"/>
            <a:ext cx="1524000" cy="2472395"/>
          </a:xfrm>
          <a:prstGeom prst="rect">
            <a:avLst/>
          </a:prstGeom>
          <a:noFill/>
        </p:spPr>
      </p:pic>
      <p:pic>
        <p:nvPicPr>
          <p:cNvPr id="1028" name="Picture 4" descr="C:\Users\татьяна\Desktop\924a0486-bd00-4c10-9bda-08a1dcda9178.jpg"/>
          <p:cNvPicPr>
            <a:picLocks noChangeAspect="1" noChangeArrowheads="1"/>
          </p:cNvPicPr>
          <p:nvPr/>
        </p:nvPicPr>
        <p:blipFill>
          <a:blip r:embed="rId5" cstate="print"/>
          <a:srcRect r="8296"/>
          <a:stretch>
            <a:fillRect/>
          </a:stretch>
        </p:blipFill>
        <p:spPr bwMode="auto">
          <a:xfrm>
            <a:off x="5361725" y="1195049"/>
            <a:ext cx="1673059" cy="2432541"/>
          </a:xfrm>
          <a:prstGeom prst="rect">
            <a:avLst/>
          </a:prstGeom>
          <a:noFill/>
        </p:spPr>
      </p:pic>
      <p:pic>
        <p:nvPicPr>
          <p:cNvPr id="1029" name="Picture 5" descr="C:\Users\татьяна\Desktop\b1b93daf-bf9c-485f-9e03-40345313356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51077" y="1418024"/>
            <a:ext cx="1828800" cy="2438400"/>
          </a:xfrm>
          <a:prstGeom prst="rect">
            <a:avLst/>
          </a:prstGeom>
          <a:noFill/>
        </p:spPr>
      </p:pic>
      <p:pic>
        <p:nvPicPr>
          <p:cNvPr id="1030" name="Picture 6" descr="C:\Users\татьяна\Desktop\6acdad70-1929-4545-be49-b9e3ab12876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6399" y="4423256"/>
            <a:ext cx="3845096" cy="2161815"/>
          </a:xfrm>
          <a:prstGeom prst="rect">
            <a:avLst/>
          </a:prstGeom>
          <a:noFill/>
        </p:spPr>
      </p:pic>
      <p:pic>
        <p:nvPicPr>
          <p:cNvPr id="2" name="Picture 2" descr="C:\Users\татьяна\Desktop\204158fb-742b-4a56-b041-e7d39dde794f.jpg"/>
          <p:cNvPicPr>
            <a:picLocks noChangeAspect="1" noChangeArrowheads="1"/>
          </p:cNvPicPr>
          <p:nvPr/>
        </p:nvPicPr>
        <p:blipFill>
          <a:blip r:embed="rId8" cstate="print"/>
          <a:srcRect r="13717" b="11357"/>
          <a:stretch>
            <a:fillRect/>
          </a:stretch>
        </p:blipFill>
        <p:spPr bwMode="auto">
          <a:xfrm>
            <a:off x="4220307" y="4276580"/>
            <a:ext cx="1814732" cy="2405904"/>
          </a:xfrm>
          <a:prstGeom prst="rect">
            <a:avLst/>
          </a:prstGeom>
          <a:noFill/>
        </p:spPr>
      </p:pic>
      <p:pic>
        <p:nvPicPr>
          <p:cNvPr id="3" name="Picture 3" descr="C:\Users\татьяна\Desktop\93114cdd-2b2e-43c9-a1e4-9c085d3e21e6.jpg"/>
          <p:cNvPicPr>
            <a:picLocks noChangeAspect="1" noChangeArrowheads="1"/>
          </p:cNvPicPr>
          <p:nvPr/>
        </p:nvPicPr>
        <p:blipFill>
          <a:blip r:embed="rId9" cstate="print"/>
          <a:srcRect l="8746" r="8169" b="24567"/>
          <a:stretch>
            <a:fillRect/>
          </a:stretch>
        </p:blipFill>
        <p:spPr bwMode="auto">
          <a:xfrm>
            <a:off x="5767753" y="4016326"/>
            <a:ext cx="1997613" cy="2418163"/>
          </a:xfrm>
          <a:prstGeom prst="rect">
            <a:avLst/>
          </a:prstGeom>
          <a:noFill/>
        </p:spPr>
      </p:pic>
      <p:pic>
        <p:nvPicPr>
          <p:cNvPr id="4" name="Picture 4" descr="C:\Users\татьяна\Desktop\081c17b7-2ae0-4449-ba3b-e03fd5106e52.jpg"/>
          <p:cNvPicPr>
            <a:picLocks noChangeAspect="1" noChangeArrowheads="1"/>
          </p:cNvPicPr>
          <p:nvPr/>
        </p:nvPicPr>
        <p:blipFill>
          <a:blip r:embed="rId10" cstate="print"/>
          <a:srcRect l="866" r="54551"/>
          <a:stretch>
            <a:fillRect/>
          </a:stretch>
        </p:blipFill>
        <p:spPr bwMode="auto">
          <a:xfrm>
            <a:off x="3803904" y="1468199"/>
            <a:ext cx="1450848" cy="2440744"/>
          </a:xfrm>
          <a:prstGeom prst="rect">
            <a:avLst/>
          </a:prstGeom>
          <a:noFill/>
        </p:spPr>
      </p:pic>
      <p:pic>
        <p:nvPicPr>
          <p:cNvPr id="5" name="Picture 2" descr="C:\Users\татьяна\Desktop\1e6e36e3-165c-417c-bb9c-d75d6ff4dbe5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42010" y="3949319"/>
            <a:ext cx="2052638" cy="2736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39190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8B217B3-D9AB-4276-9ECA-CED386709A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81"/>
          <a:stretch/>
        </p:blipFill>
        <p:spPr>
          <a:xfrm>
            <a:off x="0" y="0"/>
            <a:ext cx="3713871" cy="15426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11B0425-3B97-497D-B09B-5EB0DA72575B}"/>
              </a:ext>
            </a:extLst>
          </p:cNvPr>
          <p:cNvSpPr txBox="1"/>
          <p:nvPr/>
        </p:nvSpPr>
        <p:spPr>
          <a:xfrm>
            <a:off x="3744958" y="0"/>
            <a:ext cx="5399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«Накорми бездомное животное»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D9F57E-DCB3-4752-848C-16F4BF23734D}"/>
              </a:ext>
            </a:extLst>
          </p:cNvPr>
          <p:cNvSpPr txBox="1"/>
          <p:nvPr/>
        </p:nvSpPr>
        <p:spPr>
          <a:xfrm>
            <a:off x="4206240" y="492704"/>
            <a:ext cx="4796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 28»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г.Чистополь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младшая группа № 12</a:t>
            </a:r>
          </a:p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602" y="3985145"/>
            <a:ext cx="1480523" cy="24770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091" y="1569006"/>
            <a:ext cx="2988860" cy="18670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958" y="1569006"/>
            <a:ext cx="1835439" cy="25726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435" y="4476465"/>
            <a:ext cx="1489312" cy="19857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92" y="1724727"/>
            <a:ext cx="2193146" cy="234651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93" y="4408226"/>
            <a:ext cx="2387396" cy="205398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008" y="4783054"/>
            <a:ext cx="1526572" cy="177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112423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296</TotalTime>
  <Words>222</Words>
  <Application>Microsoft Office PowerPoint</Application>
  <PresentationFormat>Экран (4:3)</PresentationFormat>
  <Paragraphs>27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7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1_Тема Office</vt:lpstr>
      <vt:lpstr>2_Тема Office</vt:lpstr>
      <vt:lpstr>4_Тема Office</vt:lpstr>
      <vt:lpstr>3_Тема Office</vt:lpstr>
      <vt:lpstr>5_Тема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Светлана</cp:lastModifiedBy>
  <cp:revision>15</cp:revision>
  <dcterms:created xsi:type="dcterms:W3CDTF">2021-10-12T01:28:15Z</dcterms:created>
  <dcterms:modified xsi:type="dcterms:W3CDTF">2022-11-02T15:28:53Z</dcterms:modified>
</cp:coreProperties>
</file>